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58"/>
  </p:notesMasterIdLst>
  <p:handoutMasterIdLst>
    <p:handoutMasterId r:id="rId59"/>
  </p:handoutMasterIdLst>
  <p:sldIdLst>
    <p:sldId id="265" r:id="rId5"/>
    <p:sldId id="558" r:id="rId6"/>
    <p:sldId id="582" r:id="rId7"/>
    <p:sldId id="572" r:id="rId8"/>
    <p:sldId id="574" r:id="rId9"/>
    <p:sldId id="573" r:id="rId10"/>
    <p:sldId id="559" r:id="rId11"/>
    <p:sldId id="560" r:id="rId12"/>
    <p:sldId id="562" r:id="rId13"/>
    <p:sldId id="563" r:id="rId14"/>
    <p:sldId id="581" r:id="rId15"/>
    <p:sldId id="587" r:id="rId16"/>
    <p:sldId id="588" r:id="rId17"/>
    <p:sldId id="585" r:id="rId18"/>
    <p:sldId id="590" r:id="rId19"/>
    <p:sldId id="564" r:id="rId20"/>
    <p:sldId id="566" r:id="rId21"/>
    <p:sldId id="591" r:id="rId22"/>
    <p:sldId id="611" r:id="rId23"/>
    <p:sldId id="567" r:id="rId24"/>
    <p:sldId id="584" r:id="rId25"/>
    <p:sldId id="592" r:id="rId26"/>
    <p:sldId id="565" r:id="rId27"/>
    <p:sldId id="612" r:id="rId28"/>
    <p:sldId id="593" r:id="rId29"/>
    <p:sldId id="577" r:id="rId30"/>
    <p:sldId id="576" r:id="rId31"/>
    <p:sldId id="578" r:id="rId32"/>
    <p:sldId id="605" r:id="rId33"/>
    <p:sldId id="596" r:id="rId34"/>
    <p:sldId id="613" r:id="rId35"/>
    <p:sldId id="595" r:id="rId36"/>
    <p:sldId id="589" r:id="rId37"/>
    <p:sldId id="603" r:id="rId38"/>
    <p:sldId id="604" r:id="rId39"/>
    <p:sldId id="568" r:id="rId40"/>
    <p:sldId id="614" r:id="rId41"/>
    <p:sldId id="579" r:id="rId42"/>
    <p:sldId id="607" r:id="rId43"/>
    <p:sldId id="597" r:id="rId44"/>
    <p:sldId id="569" r:id="rId45"/>
    <p:sldId id="598" r:id="rId46"/>
    <p:sldId id="599" r:id="rId47"/>
    <p:sldId id="600" r:id="rId48"/>
    <p:sldId id="570" r:id="rId49"/>
    <p:sldId id="615" r:id="rId50"/>
    <p:sldId id="571" r:id="rId51"/>
    <p:sldId id="601" r:id="rId52"/>
    <p:sldId id="583" r:id="rId53"/>
    <p:sldId id="580" r:id="rId54"/>
    <p:sldId id="606" r:id="rId55"/>
    <p:sldId id="608" r:id="rId56"/>
    <p:sldId id="609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8824" autoAdjust="0"/>
  </p:normalViewPr>
  <p:slideViewPr>
    <p:cSldViewPr>
      <p:cViewPr varScale="1">
        <p:scale>
          <a:sx n="105" d="100"/>
          <a:sy n="105" d="100"/>
        </p:scale>
        <p:origin x="24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tableStyles" Target="tableStyles.xml"/><Relationship Id="rId66" Type="http://schemas.microsoft.com/office/2015/10/relationships/revisionInfo" Target="revisionInfo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3.1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11050</TotalTime>
  <Words>1481</Words>
  <Application>Microsoft Macintosh PowerPoint</Application>
  <PresentationFormat>On-screen Show (4:3)</PresentationFormat>
  <Paragraphs>289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Roboto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Jan Jorgensen</cp:lastModifiedBy>
  <cp:revision>1495</cp:revision>
  <cp:lastPrinted>2016-01-30T16:23:56Z</cp:lastPrinted>
  <dcterms:created xsi:type="dcterms:W3CDTF">2015-01-20T17:19:00Z</dcterms:created>
  <dcterms:modified xsi:type="dcterms:W3CDTF">2017-11-21T16:54:17Z</dcterms:modified>
</cp:coreProperties>
</file>